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87" r:id="rId32"/>
    <p:sldId id="280" r:id="rId33"/>
    <p:sldId id="279" r:id="rId34"/>
    <p:sldId id="27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6" r:id="rId44"/>
    <p:sldId id="305" r:id="rId45"/>
    <p:sldId id="304" r:id="rId46"/>
    <p:sldId id="303" r:id="rId47"/>
    <p:sldId id="302" r:id="rId48"/>
    <p:sldId id="301" r:id="rId49"/>
    <p:sldId id="300" r:id="rId50"/>
    <p:sldId id="299" r:id="rId51"/>
    <p:sldId id="298" r:id="rId52"/>
    <p:sldId id="307" r:id="rId53"/>
    <p:sldId id="308" r:id="rId54"/>
    <p:sldId id="309" r:id="rId55"/>
    <p:sldId id="310" r:id="rId56"/>
    <p:sldId id="311" r:id="rId57"/>
    <p:sldId id="315" r:id="rId58"/>
    <p:sldId id="316" r:id="rId59"/>
    <p:sldId id="318" r:id="rId60"/>
    <p:sldId id="319" r:id="rId61"/>
    <p:sldId id="317" r:id="rId62"/>
    <p:sldId id="312" r:id="rId63"/>
    <p:sldId id="313" r:id="rId64"/>
    <p:sldId id="320" r:id="rId65"/>
    <p:sldId id="314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30" r:id="rId75"/>
    <p:sldId id="329" r:id="rId76"/>
    <p:sldId id="331" r:id="rId77"/>
    <p:sldId id="332" r:id="rId78"/>
    <p:sldId id="334" r:id="rId79"/>
    <p:sldId id="335" r:id="rId80"/>
    <p:sldId id="336" r:id="rId81"/>
    <p:sldId id="337" r:id="rId82"/>
    <p:sldId id="338" r:id="rId83"/>
    <p:sldId id="333" r:id="rId84"/>
    <p:sldId id="339" r:id="rId85"/>
    <p:sldId id="340" r:id="rId86"/>
    <p:sldId id="342" r:id="rId87"/>
    <p:sldId id="341" r:id="rId88"/>
    <p:sldId id="343" r:id="rId89"/>
    <p:sldId id="344" r:id="rId90"/>
    <p:sldId id="345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61" r:id="rId102"/>
    <p:sldId id="360" r:id="rId103"/>
    <p:sldId id="359" r:id="rId104"/>
    <p:sldId id="358" r:id="rId105"/>
    <p:sldId id="357" r:id="rId106"/>
    <p:sldId id="362" r:id="rId107"/>
    <p:sldId id="363" r:id="rId108"/>
    <p:sldId id="370" r:id="rId109"/>
    <p:sldId id="369" r:id="rId110"/>
    <p:sldId id="368" r:id="rId111"/>
    <p:sldId id="367" r:id="rId112"/>
    <p:sldId id="366" r:id="rId113"/>
    <p:sldId id="365" r:id="rId114"/>
    <p:sldId id="364" r:id="rId115"/>
    <p:sldId id="346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PC sin deflactuar" id="{4E3281E8-E8B4-4F5C-B7E5-89B614F8221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87"/>
            <p14:sldId id="280"/>
            <p14:sldId id="279"/>
            <p14:sldId id="278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6"/>
            <p14:sldId id="305"/>
            <p14:sldId id="304"/>
            <p14:sldId id="303"/>
            <p14:sldId id="302"/>
            <p14:sldId id="301"/>
            <p14:sldId id="300"/>
            <p14:sldId id="299"/>
            <p14:sldId id="298"/>
            <p14:sldId id="307"/>
            <p14:sldId id="308"/>
            <p14:sldId id="309"/>
            <p14:sldId id="310"/>
            <p14:sldId id="311"/>
            <p14:sldId id="315"/>
            <p14:sldId id="316"/>
            <p14:sldId id="318"/>
            <p14:sldId id="319"/>
            <p14:sldId id="317"/>
            <p14:sldId id="312"/>
            <p14:sldId id="313"/>
            <p14:sldId id="320"/>
            <p14:sldId id="314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29"/>
            <p14:sldId id="331"/>
            <p14:sldId id="332"/>
            <p14:sldId id="334"/>
            <p14:sldId id="335"/>
            <p14:sldId id="336"/>
            <p14:sldId id="337"/>
            <p14:sldId id="338"/>
            <p14:sldId id="333"/>
            <p14:sldId id="339"/>
            <p14:sldId id="340"/>
            <p14:sldId id="342"/>
            <p14:sldId id="341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61"/>
            <p14:sldId id="360"/>
            <p14:sldId id="359"/>
            <p14:sldId id="358"/>
            <p14:sldId id="357"/>
            <p14:sldId id="362"/>
            <p14:sldId id="363"/>
            <p14:sldId id="370"/>
            <p14:sldId id="369"/>
            <p14:sldId id="368"/>
            <p14:sldId id="367"/>
            <p14:sldId id="366"/>
            <p14:sldId id="365"/>
            <p14:sldId id="364"/>
            <p14:sldId id="346"/>
          </p14:sldIdLst>
        </p14:section>
        <p14:section name="Ipc deflactuado" id="{3AEE4964-1270-4B45-87E2-0EADC0619AB0}">
          <p14:sldIdLst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63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CAE59-985E-4F39-9AFC-E97C3F5B75C4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985A7-81D2-4E42-AC46-CF9847A2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527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21E2-6B17-498C-B592-73B347422F97}" type="slidenum">
              <a:rPr lang="es-ES" smtClean="0"/>
              <a:t>145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885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8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101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073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292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106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641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0278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2850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803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02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7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648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83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397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534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26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40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5F38BFD-9FA6-4F3A-A2EB-B4EDD22E0767}" type="datetimeFigureOut">
              <a:rPr lang="es-ES" smtClean="0"/>
              <a:t>15/10/2018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481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42" t="13707" r="1449" b="7788"/>
          <a:stretch/>
        </p:blipFill>
        <p:spPr>
          <a:xfrm>
            <a:off x="118945" y="30690"/>
            <a:ext cx="11937588" cy="682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338" r="4815" b="8601"/>
          <a:stretch/>
        </p:blipFill>
        <p:spPr>
          <a:xfrm>
            <a:off x="169333" y="0"/>
            <a:ext cx="11853333" cy="69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417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667" r="4074" b="8930"/>
          <a:stretch/>
        </p:blipFill>
        <p:spPr>
          <a:xfrm>
            <a:off x="135467" y="1"/>
            <a:ext cx="11921066" cy="68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124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8" t="16502" r="2777" b="8929"/>
          <a:stretch/>
        </p:blipFill>
        <p:spPr>
          <a:xfrm>
            <a:off x="135466" y="0"/>
            <a:ext cx="11904134" cy="687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33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832" r="3611" b="8765"/>
          <a:stretch/>
        </p:blipFill>
        <p:spPr>
          <a:xfrm>
            <a:off x="169333" y="0"/>
            <a:ext cx="11887199" cy="68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54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666" r="1667" b="8601"/>
          <a:stretch/>
        </p:blipFill>
        <p:spPr>
          <a:xfrm>
            <a:off x="152400" y="1"/>
            <a:ext cx="11887200" cy="68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285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71" t="16503" r="2500" b="8765"/>
          <a:stretch/>
        </p:blipFill>
        <p:spPr>
          <a:xfrm>
            <a:off x="118533" y="0"/>
            <a:ext cx="11954934" cy="68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54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338" r="4352" b="8930"/>
          <a:stretch/>
        </p:blipFill>
        <p:spPr>
          <a:xfrm>
            <a:off x="135465" y="1"/>
            <a:ext cx="11887201" cy="68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9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667" r="2592" b="8272"/>
          <a:stretch/>
        </p:blipFill>
        <p:spPr>
          <a:xfrm>
            <a:off x="152400" y="0"/>
            <a:ext cx="11904133" cy="68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386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832" r="2963" b="9095"/>
          <a:stretch/>
        </p:blipFill>
        <p:spPr>
          <a:xfrm>
            <a:off x="186266" y="1"/>
            <a:ext cx="11887202" cy="68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427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503" r="2870" b="8765"/>
          <a:stretch/>
        </p:blipFill>
        <p:spPr>
          <a:xfrm>
            <a:off x="135467" y="0"/>
            <a:ext cx="11887200" cy="68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028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8" t="17325" r="2777" b="8601"/>
          <a:stretch/>
        </p:blipFill>
        <p:spPr>
          <a:xfrm>
            <a:off x="135466" y="1"/>
            <a:ext cx="11904133" cy="68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5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6" t="16008" r="5185" b="7449"/>
          <a:stretch/>
        </p:blipFill>
        <p:spPr>
          <a:xfrm>
            <a:off x="186268" y="0"/>
            <a:ext cx="11870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911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8" t="15843" r="2870" b="9259"/>
          <a:stretch/>
        </p:blipFill>
        <p:spPr>
          <a:xfrm>
            <a:off x="118533" y="-8467"/>
            <a:ext cx="11904134" cy="68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72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502" r="2685" b="8929"/>
          <a:stretch/>
        </p:blipFill>
        <p:spPr>
          <a:xfrm>
            <a:off x="135467" y="1"/>
            <a:ext cx="11938000" cy="68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529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502" r="2315" b="8929"/>
          <a:stretch/>
        </p:blipFill>
        <p:spPr>
          <a:xfrm>
            <a:off x="135465" y="1"/>
            <a:ext cx="11938001" cy="68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735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173" r="3147" b="9094"/>
          <a:stretch/>
        </p:blipFill>
        <p:spPr>
          <a:xfrm>
            <a:off x="135467" y="1"/>
            <a:ext cx="11938000" cy="688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24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667" r="2593" b="8765"/>
          <a:stretch/>
        </p:blipFill>
        <p:spPr>
          <a:xfrm>
            <a:off x="135466" y="0"/>
            <a:ext cx="11938001" cy="68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804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832" r="2037" b="8765"/>
          <a:stretch/>
        </p:blipFill>
        <p:spPr>
          <a:xfrm>
            <a:off x="135466" y="0"/>
            <a:ext cx="11986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7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7" t="12868" r="1619" b="12974"/>
          <a:stretch/>
        </p:blipFill>
        <p:spPr bwMode="auto">
          <a:xfrm>
            <a:off x="1514850" y="19699"/>
            <a:ext cx="9153150" cy="684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94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4" t="13068" r="1476" b="12853"/>
          <a:stretch/>
        </p:blipFill>
        <p:spPr bwMode="auto">
          <a:xfrm>
            <a:off x="1509916" y="18000"/>
            <a:ext cx="9158085" cy="68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60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t="14053" r="2477" b="13482"/>
          <a:stretch/>
        </p:blipFill>
        <p:spPr bwMode="auto">
          <a:xfrm>
            <a:off x="1524000" y="34482"/>
            <a:ext cx="9144000" cy="682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26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8" t="13714" r="1905" b="11619"/>
          <a:stretch/>
        </p:blipFill>
        <p:spPr bwMode="auto">
          <a:xfrm>
            <a:off x="1501733" y="0"/>
            <a:ext cx="9144000" cy="70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98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6173" r="3982" b="8106"/>
          <a:stretch/>
        </p:blipFill>
        <p:spPr>
          <a:xfrm>
            <a:off x="220132" y="0"/>
            <a:ext cx="1183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626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12868" r="1809" b="12973"/>
          <a:stretch/>
        </p:blipFill>
        <p:spPr bwMode="auto">
          <a:xfrm>
            <a:off x="1524002" y="33784"/>
            <a:ext cx="9143999" cy="682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2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1" t="13375" r="1524" b="12635"/>
          <a:stretch/>
        </p:blipFill>
        <p:spPr bwMode="auto">
          <a:xfrm>
            <a:off x="1524002" y="35474"/>
            <a:ext cx="9143999" cy="682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0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t="13714" r="1334" b="12804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89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7" t="13874" r="4281" b="12475"/>
          <a:stretch/>
        </p:blipFill>
        <p:spPr bwMode="auto">
          <a:xfrm>
            <a:off x="1518366" y="17580"/>
            <a:ext cx="9149635" cy="684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97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3778" r="1125" b="13333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9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6" t="14222" r="1999" b="13333"/>
          <a:stretch/>
        </p:blipFill>
        <p:spPr bwMode="auto">
          <a:xfrm>
            <a:off x="1524000" y="-31626"/>
            <a:ext cx="9144000" cy="688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0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t="13778" r="2501" b="12889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1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2667" r="1375" b="12667"/>
          <a:stretch/>
        </p:blipFill>
        <p:spPr bwMode="auto">
          <a:xfrm>
            <a:off x="1506438" y="0"/>
            <a:ext cx="91615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38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604" r="1125" b="14894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9804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4250" b="13112"/>
          <a:stretch/>
        </p:blipFill>
        <p:spPr bwMode="auto">
          <a:xfrm>
            <a:off x="1524000" y="28550"/>
            <a:ext cx="9144000" cy="671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5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46" t="16000" r="4159" b="8124"/>
          <a:stretch/>
        </p:blipFill>
        <p:spPr>
          <a:xfrm>
            <a:off x="135467" y="1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875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778" r="2875" b="12889"/>
          <a:stretch/>
        </p:blipFill>
        <p:spPr bwMode="auto">
          <a:xfrm>
            <a:off x="1512490" y="-5730"/>
            <a:ext cx="9155510" cy="67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0814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3500" b="12667"/>
          <a:stretch/>
        </p:blipFill>
        <p:spPr bwMode="auto">
          <a:xfrm>
            <a:off x="1501080" y="-1166"/>
            <a:ext cx="9147870" cy="685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4057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5556" r="1499" b="12222"/>
          <a:stretch/>
        </p:blipFill>
        <p:spPr bwMode="auto">
          <a:xfrm>
            <a:off x="1500286" y="0"/>
            <a:ext cx="91677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4674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3333" r="5125" b="1266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4536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13778" r="1500" b="12444"/>
          <a:stretch/>
        </p:blipFill>
        <p:spPr bwMode="auto">
          <a:xfrm>
            <a:off x="1495350" y="-30088"/>
            <a:ext cx="9172650" cy="688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4859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t="12919" r="2684" b="11970"/>
          <a:stretch/>
        </p:blipFill>
        <p:spPr bwMode="auto">
          <a:xfrm>
            <a:off x="1543372" y="-19050"/>
            <a:ext cx="9124628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2498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3778" r="4000" b="13111"/>
          <a:stretch/>
        </p:blipFill>
        <p:spPr bwMode="auto">
          <a:xfrm>
            <a:off x="1544860" y="0"/>
            <a:ext cx="912314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1403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3333" r="3750" b="12222"/>
          <a:stretch/>
        </p:blipFill>
        <p:spPr bwMode="auto">
          <a:xfrm>
            <a:off x="1519064" y="0"/>
            <a:ext cx="9086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6171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2889" r="2750" b="12000"/>
          <a:stretch/>
        </p:blipFill>
        <p:spPr bwMode="auto">
          <a:xfrm>
            <a:off x="1518592" y="0"/>
            <a:ext cx="914940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0165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3333" r="3875" b="12000"/>
          <a:stretch/>
        </p:blipFill>
        <p:spPr bwMode="auto">
          <a:xfrm>
            <a:off x="1523528" y="11782"/>
            <a:ext cx="9125422" cy="684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81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007" r="3889" b="8931"/>
          <a:stretch/>
        </p:blipFill>
        <p:spPr>
          <a:xfrm>
            <a:off x="152401" y="11113"/>
            <a:ext cx="11870266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6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14000" r="1125" b="13555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2095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13333" r="4125" b="12889"/>
          <a:stretch/>
        </p:blipFill>
        <p:spPr bwMode="auto">
          <a:xfrm>
            <a:off x="1517576" y="0"/>
            <a:ext cx="915042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0260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0" t="14889" r="2750" b="12667"/>
          <a:stretch/>
        </p:blipFill>
        <p:spPr bwMode="auto">
          <a:xfrm>
            <a:off x="1515566" y="14486"/>
            <a:ext cx="9152434" cy="684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4434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13111" r="1251" b="13778"/>
          <a:stretch/>
        </p:blipFill>
        <p:spPr bwMode="auto">
          <a:xfrm>
            <a:off x="1548308" y="-18306"/>
            <a:ext cx="9119692" cy="687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218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t="14222" r="4500" b="12667"/>
          <a:stretch/>
        </p:blipFill>
        <p:spPr bwMode="auto">
          <a:xfrm>
            <a:off x="1524000" y="19422"/>
            <a:ext cx="9144000" cy="683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7426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3333" r="4875" b="12445"/>
          <a:stretch/>
        </p:blipFill>
        <p:spPr bwMode="auto">
          <a:xfrm>
            <a:off x="1490042" y="0"/>
            <a:ext cx="917795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1365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3333" r="5250" b="13111"/>
          <a:stretch/>
        </p:blipFill>
        <p:spPr bwMode="auto">
          <a:xfrm>
            <a:off x="1506810" y="0"/>
            <a:ext cx="916119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0258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4000" r="5500" b="12889"/>
          <a:stretch/>
        </p:blipFill>
        <p:spPr bwMode="auto">
          <a:xfrm>
            <a:off x="1529258" y="-32420"/>
            <a:ext cx="9138742" cy="689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728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6" t="14222" r="1500" b="1266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858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t="13333" r="4625" b="12889"/>
          <a:stretch/>
        </p:blipFill>
        <p:spPr bwMode="auto">
          <a:xfrm>
            <a:off x="1524000" y="-4986"/>
            <a:ext cx="9144000" cy="686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4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338" r="4815" b="7284"/>
          <a:stretch/>
        </p:blipFill>
        <p:spPr>
          <a:xfrm>
            <a:off x="152400" y="0"/>
            <a:ext cx="11836400" cy="68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2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4668" r="4875" b="13110"/>
          <a:stretch/>
        </p:blipFill>
        <p:spPr bwMode="auto">
          <a:xfrm>
            <a:off x="1506438" y="0"/>
            <a:ext cx="91615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0070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6" t="14445" r="5250" b="12222"/>
          <a:stretch/>
        </p:blipFill>
        <p:spPr bwMode="auto">
          <a:xfrm>
            <a:off x="1517848" y="-22126"/>
            <a:ext cx="9150152" cy="6880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6492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4667" r="4500" b="12222"/>
          <a:stretch/>
        </p:blipFill>
        <p:spPr bwMode="auto">
          <a:xfrm>
            <a:off x="1534244" y="34280"/>
            <a:ext cx="9133756" cy="682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2868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15334" r="6375" b="12889"/>
          <a:stretch/>
        </p:blipFill>
        <p:spPr bwMode="auto">
          <a:xfrm>
            <a:off x="1542628" y="17884"/>
            <a:ext cx="9125372" cy="684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1447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5112" r="5625" b="11778"/>
          <a:stretch/>
        </p:blipFill>
        <p:spPr bwMode="auto">
          <a:xfrm>
            <a:off x="1514400" y="0"/>
            <a:ext cx="9153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983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5625" b="12889"/>
          <a:stretch/>
        </p:blipFill>
        <p:spPr bwMode="auto">
          <a:xfrm>
            <a:off x="1519758" y="44624"/>
            <a:ext cx="9148242" cy="6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4108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333" r="4125" b="13333"/>
          <a:stretch/>
        </p:blipFill>
        <p:spPr bwMode="auto">
          <a:xfrm>
            <a:off x="1503734" y="0"/>
            <a:ext cx="91642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1184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t="14000" r="5750" b="11999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7991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4000" r="5125" b="13111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0191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667" r="5000" b="12222"/>
          <a:stretch/>
        </p:blipFill>
        <p:spPr bwMode="auto">
          <a:xfrm>
            <a:off x="1492324" y="0"/>
            <a:ext cx="91756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60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5843" r="3147" b="7613"/>
          <a:stretch/>
        </p:blipFill>
        <p:spPr>
          <a:xfrm>
            <a:off x="186267" y="0"/>
            <a:ext cx="11870265" cy="68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6969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334" r="5500" b="12889"/>
          <a:stretch/>
        </p:blipFill>
        <p:spPr bwMode="auto">
          <a:xfrm>
            <a:off x="1525116" y="12204"/>
            <a:ext cx="9142884" cy="6845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1358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t="14445" r="5125" b="13555"/>
          <a:stretch/>
        </p:blipFill>
        <p:spPr bwMode="auto">
          <a:xfrm>
            <a:off x="1549052" y="-4986"/>
            <a:ext cx="9118948" cy="686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0293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2125" b="11333"/>
          <a:stretch/>
        </p:blipFill>
        <p:spPr bwMode="auto">
          <a:xfrm>
            <a:off x="1538064" y="0"/>
            <a:ext cx="912993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6964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14445" r="2876" b="13111"/>
          <a:stretch/>
        </p:blipFill>
        <p:spPr bwMode="auto">
          <a:xfrm>
            <a:off x="1504156" y="0"/>
            <a:ext cx="91638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542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2889" r="2125" b="1177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95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13556" r="4816" b="12000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772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2" t="13735" r="6675" b="13079"/>
          <a:stretch/>
        </p:blipFill>
        <p:spPr bwMode="auto">
          <a:xfrm>
            <a:off x="1524000" y="40062"/>
            <a:ext cx="9125444" cy="684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2774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4445" r="3750" b="12445"/>
          <a:stretch/>
        </p:blipFill>
        <p:spPr bwMode="auto">
          <a:xfrm>
            <a:off x="1528886" y="-4986"/>
            <a:ext cx="9139114" cy="686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505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333" r="5375" b="13555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4999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8" t="14000" r="5762" b="13333"/>
          <a:stretch/>
        </p:blipFill>
        <p:spPr bwMode="auto">
          <a:xfrm>
            <a:off x="1524000" y="-4564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50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502" r="3981" b="8271"/>
          <a:stretch/>
        </p:blipFill>
        <p:spPr>
          <a:xfrm>
            <a:off x="169335" y="0"/>
            <a:ext cx="11904132" cy="68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977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4222" r="5500" b="12667"/>
          <a:stretch/>
        </p:blipFill>
        <p:spPr bwMode="auto">
          <a:xfrm>
            <a:off x="1533078" y="0"/>
            <a:ext cx="91349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3699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5" t="13111" r="4500" b="12889"/>
          <a:stretch/>
        </p:blipFill>
        <p:spPr bwMode="auto">
          <a:xfrm>
            <a:off x="1538808" y="4936"/>
            <a:ext cx="9129192" cy="685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3649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4445" r="4875" b="13111"/>
          <a:stretch/>
        </p:blipFill>
        <p:spPr bwMode="auto">
          <a:xfrm>
            <a:off x="1536526" y="-422"/>
            <a:ext cx="9131474" cy="685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1391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3556" r="4000" b="12444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7055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t="13778" r="2375" b="13111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33887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4445" r="4999" b="12668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1259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4500" b="12667"/>
          <a:stretch/>
        </p:blipFill>
        <p:spPr bwMode="auto">
          <a:xfrm>
            <a:off x="1524000" y="27012"/>
            <a:ext cx="9144000" cy="683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2913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t="13629" r="5688" b="13000"/>
          <a:stretch/>
        </p:blipFill>
        <p:spPr bwMode="auto">
          <a:xfrm>
            <a:off x="1547962" y="26268"/>
            <a:ext cx="9120039" cy="683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1541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3185" r="5408" b="12815"/>
          <a:stretch/>
        </p:blipFill>
        <p:spPr bwMode="auto">
          <a:xfrm>
            <a:off x="1541636" y="0"/>
            <a:ext cx="9126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2854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5125" b="12444"/>
          <a:stretch/>
        </p:blipFill>
        <p:spPr bwMode="auto">
          <a:xfrm>
            <a:off x="1493068" y="-6474"/>
            <a:ext cx="9174932" cy="686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17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6" t="16338" r="4999" b="8107"/>
          <a:stretch/>
        </p:blipFill>
        <p:spPr>
          <a:xfrm>
            <a:off x="152400" y="1"/>
            <a:ext cx="11904133" cy="684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82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4000" r="4375" b="11999"/>
          <a:stretch/>
        </p:blipFill>
        <p:spPr bwMode="auto">
          <a:xfrm>
            <a:off x="1542206" y="0"/>
            <a:ext cx="91257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50182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6" t="14445" r="4374" b="1266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77239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6000" b="12444"/>
          <a:stretch/>
        </p:blipFill>
        <p:spPr bwMode="auto">
          <a:xfrm>
            <a:off x="1537592" y="0"/>
            <a:ext cx="913040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9460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4000" r="6000" b="12889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36327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4222" r="5125" b="12889"/>
          <a:stretch/>
        </p:blipFill>
        <p:spPr bwMode="auto">
          <a:xfrm>
            <a:off x="1539502" y="0"/>
            <a:ext cx="91284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9733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14000" r="6000" b="13333"/>
          <a:stretch/>
        </p:blipFill>
        <p:spPr bwMode="auto">
          <a:xfrm>
            <a:off x="1539924" y="0"/>
            <a:ext cx="91280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092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4222" r="5875" b="12667"/>
          <a:stretch/>
        </p:blipFill>
        <p:spPr bwMode="auto">
          <a:xfrm>
            <a:off x="1524000" y="-5358"/>
            <a:ext cx="9144000" cy="686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35714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4222" r="5624" b="12889"/>
          <a:stretch/>
        </p:blipFill>
        <p:spPr bwMode="auto">
          <a:xfrm>
            <a:off x="1524000" y="4192"/>
            <a:ext cx="9144000" cy="685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0053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6250" b="13111"/>
          <a:stretch/>
        </p:blipFill>
        <p:spPr bwMode="auto">
          <a:xfrm>
            <a:off x="1524000" y="9128"/>
            <a:ext cx="9144000" cy="68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88301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t="14000" r="5875" b="12222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80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338" r="5185" b="7614"/>
          <a:stretch/>
        </p:blipFill>
        <p:spPr>
          <a:xfrm>
            <a:off x="203199" y="-33868"/>
            <a:ext cx="11768667" cy="68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8102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667" r="4125" b="1266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9252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14001" r="4625" b="11777"/>
          <a:stretch/>
        </p:blipFill>
        <p:spPr bwMode="auto">
          <a:xfrm>
            <a:off x="1509464" y="2282"/>
            <a:ext cx="9158536" cy="685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9441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4000" r="4749" b="12222"/>
          <a:stretch/>
        </p:blipFill>
        <p:spPr bwMode="auto">
          <a:xfrm>
            <a:off x="1524000" y="-1860"/>
            <a:ext cx="9144000" cy="685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3734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4222" r="5875" b="12889"/>
          <a:stretch/>
        </p:blipFill>
        <p:spPr bwMode="auto">
          <a:xfrm>
            <a:off x="1504478" y="11410"/>
            <a:ext cx="9163522" cy="684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9288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3557" r="4625" b="12889"/>
          <a:stretch/>
        </p:blipFill>
        <p:spPr bwMode="auto">
          <a:xfrm>
            <a:off x="1502568" y="0"/>
            <a:ext cx="91654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56581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5875" b="12666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2776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3778" r="5125" b="12889"/>
          <a:stretch/>
        </p:blipFill>
        <p:spPr bwMode="auto">
          <a:xfrm>
            <a:off x="1534988" y="-16024"/>
            <a:ext cx="9133012" cy="687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49858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3556" r="5000" b="12222"/>
          <a:stretch/>
        </p:blipFill>
        <p:spPr bwMode="auto">
          <a:xfrm>
            <a:off x="1519386" y="0"/>
            <a:ext cx="91486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8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3556" r="2125" b="12000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8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4222" r="3125" b="13111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03" t="17181" r="3482" b="8239"/>
          <a:stretch/>
        </p:blipFill>
        <p:spPr>
          <a:xfrm>
            <a:off x="159833" y="0"/>
            <a:ext cx="118966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5679" r="4259" b="8601"/>
          <a:stretch/>
        </p:blipFill>
        <p:spPr>
          <a:xfrm>
            <a:off x="203198" y="0"/>
            <a:ext cx="11836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0996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4000" r="5624" b="11555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64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12889" r="6874" b="12667"/>
          <a:stretch/>
        </p:blipFill>
        <p:spPr bwMode="auto">
          <a:xfrm>
            <a:off x="1524000" y="-12576"/>
            <a:ext cx="9144000" cy="687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2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3778" r="4875" b="12666"/>
          <a:stretch/>
        </p:blipFill>
        <p:spPr bwMode="auto">
          <a:xfrm>
            <a:off x="1522040" y="-27434"/>
            <a:ext cx="9145960" cy="688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2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5625" b="13112"/>
          <a:stretch/>
        </p:blipFill>
        <p:spPr bwMode="auto">
          <a:xfrm>
            <a:off x="1497582" y="0"/>
            <a:ext cx="917041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0231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13556" r="6000" b="13334"/>
          <a:stretch/>
        </p:blipFill>
        <p:spPr bwMode="auto">
          <a:xfrm>
            <a:off x="1524000" y="9922"/>
            <a:ext cx="9144000" cy="684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8544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5" t="14222" r="5000" b="1266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4070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13556" r="4125" b="13334"/>
          <a:stretch/>
        </p:blipFill>
        <p:spPr bwMode="auto">
          <a:xfrm>
            <a:off x="1501824" y="-20216"/>
            <a:ext cx="9166176" cy="687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6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4222" r="4125" b="12444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19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3778" r="5625" b="12889"/>
          <a:stretch/>
        </p:blipFill>
        <p:spPr bwMode="auto">
          <a:xfrm>
            <a:off x="1525438" y="0"/>
            <a:ext cx="91425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84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333" r="5749" b="12445"/>
          <a:stretch/>
        </p:blipFill>
        <p:spPr bwMode="auto">
          <a:xfrm>
            <a:off x="1524000" y="435074"/>
            <a:ext cx="9144000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83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5679" r="3519" b="8272"/>
          <a:stretch/>
        </p:blipFill>
        <p:spPr>
          <a:xfrm>
            <a:off x="135468" y="16933"/>
            <a:ext cx="11921066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412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3778" r="5500" b="12889"/>
          <a:stretch/>
        </p:blipFill>
        <p:spPr bwMode="auto">
          <a:xfrm>
            <a:off x="1524000" y="-24408"/>
            <a:ext cx="9144000" cy="688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57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111" r="6125" b="13333"/>
          <a:stretch/>
        </p:blipFill>
        <p:spPr bwMode="auto">
          <a:xfrm>
            <a:off x="1524000" y="49138"/>
            <a:ext cx="9144000" cy="680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7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5" t="13778" r="6250" b="12666"/>
          <a:stretch/>
        </p:blipFill>
        <p:spPr bwMode="auto">
          <a:xfrm>
            <a:off x="1555154" y="-3076"/>
            <a:ext cx="9112846" cy="686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02509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 t="13333" r="5500" b="13333"/>
          <a:stretch/>
        </p:blipFill>
        <p:spPr bwMode="auto">
          <a:xfrm>
            <a:off x="1524000" y="29691"/>
            <a:ext cx="9144000" cy="682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79964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4" t="14445" r="6125" b="1266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8281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3111" r="5749" b="13555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28650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333" r="5624" b="13111"/>
          <a:stretch/>
        </p:blipFill>
        <p:spPr bwMode="auto">
          <a:xfrm>
            <a:off x="1524000" y="-19422"/>
            <a:ext cx="9144000" cy="687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5422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556" r="5749" b="13556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9876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5375" b="13334"/>
          <a:stretch/>
        </p:blipFill>
        <p:spPr bwMode="auto">
          <a:xfrm>
            <a:off x="1496888" y="-1538"/>
            <a:ext cx="9171112" cy="685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29046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778" r="6000" b="12889"/>
          <a:stretch/>
        </p:blipFill>
        <p:spPr bwMode="auto">
          <a:xfrm>
            <a:off x="1524000" y="-1905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216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008" r="2870" b="8272"/>
          <a:stretch/>
        </p:blipFill>
        <p:spPr>
          <a:xfrm>
            <a:off x="152400" y="0"/>
            <a:ext cx="11921067" cy="68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996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111" r="3124" b="13333"/>
          <a:stretch/>
        </p:blipFill>
        <p:spPr bwMode="auto">
          <a:xfrm>
            <a:off x="1524000" y="-7268"/>
            <a:ext cx="9144000" cy="686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0614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4000" r="6124" b="12889"/>
          <a:stretch/>
        </p:blipFill>
        <p:spPr bwMode="auto">
          <a:xfrm>
            <a:off x="1549796" y="10244"/>
            <a:ext cx="9118204" cy="684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15212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5500" b="13334"/>
          <a:stretch/>
        </p:blipFill>
        <p:spPr bwMode="auto">
          <a:xfrm>
            <a:off x="1524694" y="0"/>
            <a:ext cx="914330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9897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3333" r="6124" b="12667"/>
          <a:stretch/>
        </p:blipFill>
        <p:spPr bwMode="auto">
          <a:xfrm>
            <a:off x="1493862" y="-27806"/>
            <a:ext cx="9174138" cy="688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86335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3333" r="5500" b="11778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9194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t="13111" r="4876" b="12889"/>
          <a:stretch/>
        </p:blipFill>
        <p:spPr bwMode="auto">
          <a:xfrm>
            <a:off x="1507504" y="0"/>
            <a:ext cx="916049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8080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000" r="5750" b="12889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20542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4000" r="6000" b="13333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14837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4001" r="6250" b="12666"/>
          <a:stretch/>
        </p:blipFill>
        <p:spPr bwMode="auto">
          <a:xfrm>
            <a:off x="1524000" y="29294"/>
            <a:ext cx="9144000" cy="682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86215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556" r="5624" b="9333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29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22" t="15843" r="3334" b="8271"/>
          <a:stretch/>
        </p:blipFill>
        <p:spPr>
          <a:xfrm>
            <a:off x="220133" y="0"/>
            <a:ext cx="11768667" cy="683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217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778" r="5500" b="13111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010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173" r="3797" b="8601"/>
          <a:stretch/>
        </p:blipFill>
        <p:spPr>
          <a:xfrm>
            <a:off x="203199" y="-34131"/>
            <a:ext cx="11785601" cy="689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6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21" t="15679" r="3149" b="8601"/>
          <a:stretch/>
        </p:blipFill>
        <p:spPr>
          <a:xfrm>
            <a:off x="186267" y="0"/>
            <a:ext cx="11853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9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008" r="3889" b="8437"/>
          <a:stretch/>
        </p:blipFill>
        <p:spPr>
          <a:xfrm>
            <a:off x="186267" y="1"/>
            <a:ext cx="1183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08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174" r="4629" b="7942"/>
          <a:stretch/>
        </p:blipFill>
        <p:spPr>
          <a:xfrm>
            <a:off x="169333" y="1"/>
            <a:ext cx="11819467" cy="68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03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6173" r="3982" b="8271"/>
          <a:stretch/>
        </p:blipFill>
        <p:spPr>
          <a:xfrm>
            <a:off x="203199" y="0"/>
            <a:ext cx="11836401" cy="68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7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666" r="3426" b="8107"/>
          <a:stretch/>
        </p:blipFill>
        <p:spPr>
          <a:xfrm>
            <a:off x="135467" y="0"/>
            <a:ext cx="11904134" cy="685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5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32" t="15269" r="4228" b="9017"/>
          <a:stretch/>
        </p:blipFill>
        <p:spPr>
          <a:xfrm>
            <a:off x="168122" y="0"/>
            <a:ext cx="11820677" cy="6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173" r="3796" b="8271"/>
          <a:stretch/>
        </p:blipFill>
        <p:spPr>
          <a:xfrm>
            <a:off x="152400" y="19099"/>
            <a:ext cx="11836400" cy="68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06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007" r="4074" b="8931"/>
          <a:stretch/>
        </p:blipFill>
        <p:spPr>
          <a:xfrm>
            <a:off x="220133" y="0"/>
            <a:ext cx="11819467" cy="68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98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5843" r="3519" b="7943"/>
          <a:stretch/>
        </p:blipFill>
        <p:spPr>
          <a:xfrm>
            <a:off x="169333" y="1"/>
            <a:ext cx="11836400" cy="68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55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8" t="16502" r="3703" b="8106"/>
          <a:stretch/>
        </p:blipFill>
        <p:spPr>
          <a:xfrm>
            <a:off x="186266" y="1"/>
            <a:ext cx="11802533" cy="68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27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29" t="15843" r="3704" b="8436"/>
          <a:stretch/>
        </p:blipFill>
        <p:spPr>
          <a:xfrm>
            <a:off x="152400" y="0"/>
            <a:ext cx="11853333" cy="68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41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338" r="3148" b="8436"/>
          <a:stretch/>
        </p:blipFill>
        <p:spPr>
          <a:xfrm>
            <a:off x="169333" y="0"/>
            <a:ext cx="11853333" cy="68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45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008" r="2407" b="8272"/>
          <a:stretch/>
        </p:blipFill>
        <p:spPr>
          <a:xfrm>
            <a:off x="135467" y="0"/>
            <a:ext cx="11921066" cy="68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06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5679" r="2315" b="8272"/>
          <a:stretch/>
        </p:blipFill>
        <p:spPr>
          <a:xfrm>
            <a:off x="152399" y="0"/>
            <a:ext cx="11921067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5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22" t="16338" r="2037" b="8766"/>
          <a:stretch/>
        </p:blipFill>
        <p:spPr>
          <a:xfrm>
            <a:off x="220134" y="0"/>
            <a:ext cx="11802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97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21" t="16008" r="2779" b="8437"/>
          <a:stretch/>
        </p:blipFill>
        <p:spPr>
          <a:xfrm>
            <a:off x="152399" y="0"/>
            <a:ext cx="11887201" cy="68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6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97" t="15350" r="4445" b="7942"/>
          <a:stretch/>
        </p:blipFill>
        <p:spPr>
          <a:xfrm>
            <a:off x="135467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7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4856" r="2499" b="7613"/>
          <a:stretch/>
        </p:blipFill>
        <p:spPr>
          <a:xfrm>
            <a:off x="152399" y="0"/>
            <a:ext cx="11904133" cy="68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12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4" t="16338" r="2686" b="8436"/>
          <a:stretch/>
        </p:blipFill>
        <p:spPr>
          <a:xfrm>
            <a:off x="135464" y="0"/>
            <a:ext cx="11904135" cy="68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65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5843" r="2593" b="8601"/>
          <a:stretch/>
        </p:blipFill>
        <p:spPr>
          <a:xfrm>
            <a:off x="169332" y="1"/>
            <a:ext cx="11870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10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338" r="4630" b="8436"/>
          <a:stretch/>
        </p:blipFill>
        <p:spPr>
          <a:xfrm>
            <a:off x="169334" y="0"/>
            <a:ext cx="11819466" cy="690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51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173" r="3148" b="8601"/>
          <a:stretch/>
        </p:blipFill>
        <p:spPr>
          <a:xfrm>
            <a:off x="169333" y="0"/>
            <a:ext cx="11904134" cy="68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69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502" r="2685" b="7613"/>
          <a:stretch/>
        </p:blipFill>
        <p:spPr>
          <a:xfrm>
            <a:off x="169333" y="1"/>
            <a:ext cx="11853334" cy="68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75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008" r="2870" b="8437"/>
          <a:stretch/>
        </p:blipFill>
        <p:spPr>
          <a:xfrm>
            <a:off x="152400" y="0"/>
            <a:ext cx="11836400" cy="683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23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6" t="15515" r="2869" b="8600"/>
          <a:stretch/>
        </p:blipFill>
        <p:spPr>
          <a:xfrm>
            <a:off x="169333" y="0"/>
            <a:ext cx="11904134" cy="68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59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5843" r="1944" b="8436"/>
          <a:stretch/>
        </p:blipFill>
        <p:spPr>
          <a:xfrm>
            <a:off x="135467" y="1"/>
            <a:ext cx="11904133" cy="683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76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173" r="3148" b="9094"/>
          <a:stretch/>
        </p:blipFill>
        <p:spPr>
          <a:xfrm>
            <a:off x="118534" y="1"/>
            <a:ext cx="11921066" cy="68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6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007" r="3889" b="8108"/>
          <a:stretch/>
        </p:blipFill>
        <p:spPr>
          <a:xfrm>
            <a:off x="135468" y="-67734"/>
            <a:ext cx="11853332" cy="69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8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008" r="1852" b="8601"/>
          <a:stretch/>
        </p:blipFill>
        <p:spPr>
          <a:xfrm>
            <a:off x="152399" y="-711"/>
            <a:ext cx="11921067" cy="685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74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338" r="3055" b="8107"/>
          <a:stretch/>
        </p:blipFill>
        <p:spPr>
          <a:xfrm>
            <a:off x="186267" y="0"/>
            <a:ext cx="11836400" cy="68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1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5515" r="3056" b="8271"/>
          <a:stretch/>
        </p:blipFill>
        <p:spPr>
          <a:xfrm>
            <a:off x="152400" y="-1"/>
            <a:ext cx="11904133" cy="68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4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338" r="2871" b="8930"/>
          <a:stretch/>
        </p:blipFill>
        <p:spPr>
          <a:xfrm>
            <a:off x="186266" y="1"/>
            <a:ext cx="11768668" cy="68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20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5843" r="3240" b="8765"/>
          <a:stretch/>
        </p:blipFill>
        <p:spPr>
          <a:xfrm>
            <a:off x="186265" y="0"/>
            <a:ext cx="11819468" cy="68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36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008" r="2037" b="8601"/>
          <a:stretch/>
        </p:blipFill>
        <p:spPr>
          <a:xfrm>
            <a:off x="135466" y="1"/>
            <a:ext cx="11921067" cy="68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06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5843" r="2871" b="8765"/>
          <a:stretch/>
        </p:blipFill>
        <p:spPr>
          <a:xfrm>
            <a:off x="152401" y="0"/>
            <a:ext cx="11853332" cy="68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58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5350" r="2685" b="8106"/>
          <a:stretch/>
        </p:blipFill>
        <p:spPr>
          <a:xfrm>
            <a:off x="186265" y="0"/>
            <a:ext cx="11819467" cy="687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24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008" r="2963" b="8765"/>
          <a:stretch/>
        </p:blipFill>
        <p:spPr>
          <a:xfrm>
            <a:off x="203199" y="0"/>
            <a:ext cx="11853333" cy="68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71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503" r="3425" b="8765"/>
          <a:stretch/>
        </p:blipFill>
        <p:spPr>
          <a:xfrm>
            <a:off x="169332" y="0"/>
            <a:ext cx="11887201" cy="687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6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5350" r="4444" b="8765"/>
          <a:stretch/>
        </p:blipFill>
        <p:spPr>
          <a:xfrm>
            <a:off x="169334" y="0"/>
            <a:ext cx="11836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7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666" r="3148" b="7778"/>
          <a:stretch/>
        </p:blipFill>
        <p:spPr>
          <a:xfrm>
            <a:off x="169333" y="0"/>
            <a:ext cx="11887200" cy="68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53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008" r="2685" b="8765"/>
          <a:stretch/>
        </p:blipFill>
        <p:spPr>
          <a:xfrm>
            <a:off x="186267" y="0"/>
            <a:ext cx="11836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34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338" r="2870" b="8766"/>
          <a:stretch/>
        </p:blipFill>
        <p:spPr>
          <a:xfrm>
            <a:off x="152400" y="0"/>
            <a:ext cx="11887200" cy="68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79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44" t="15843" r="2593" b="8601"/>
          <a:stretch/>
        </p:blipFill>
        <p:spPr>
          <a:xfrm>
            <a:off x="152401" y="0"/>
            <a:ext cx="11921066" cy="68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96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5515" r="3426" b="8930"/>
          <a:stretch/>
        </p:blipFill>
        <p:spPr>
          <a:xfrm>
            <a:off x="169332" y="0"/>
            <a:ext cx="11887201" cy="69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17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502" r="2963" b="8436"/>
          <a:stretch/>
        </p:blipFill>
        <p:spPr>
          <a:xfrm>
            <a:off x="135465" y="1"/>
            <a:ext cx="11887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7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6502" r="2778" b="8929"/>
          <a:stretch/>
        </p:blipFill>
        <p:spPr>
          <a:xfrm>
            <a:off x="169333" y="0"/>
            <a:ext cx="11853334" cy="68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486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4814" t="16338" r="3055" b="8930"/>
          <a:stretch/>
        </p:blipFill>
        <p:spPr>
          <a:xfrm>
            <a:off x="152400" y="1"/>
            <a:ext cx="11836400" cy="68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39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5679" r="2500" b="8601"/>
          <a:stretch/>
        </p:blipFill>
        <p:spPr>
          <a:xfrm>
            <a:off x="135467" y="0"/>
            <a:ext cx="11938000" cy="68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00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71" t="16996" r="2314" b="8766"/>
          <a:stretch/>
        </p:blipFill>
        <p:spPr>
          <a:xfrm>
            <a:off x="152400" y="0"/>
            <a:ext cx="11921068" cy="6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5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6" t="15679" r="4075" b="8765"/>
          <a:stretch/>
        </p:blipFill>
        <p:spPr>
          <a:xfrm>
            <a:off x="152400" y="0"/>
            <a:ext cx="11887200" cy="68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5843" r="2593" b="8765"/>
          <a:stretch/>
        </p:blipFill>
        <p:spPr>
          <a:xfrm>
            <a:off x="203200" y="0"/>
            <a:ext cx="11717868" cy="68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6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173" r="3333" b="8271"/>
          <a:stretch/>
        </p:blipFill>
        <p:spPr>
          <a:xfrm>
            <a:off x="186267" y="0"/>
            <a:ext cx="11836400" cy="68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2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71" t="16502" r="2593" b="8600"/>
          <a:stretch/>
        </p:blipFill>
        <p:spPr>
          <a:xfrm>
            <a:off x="203198" y="1"/>
            <a:ext cx="11853335" cy="69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01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667" r="2500" b="8272"/>
          <a:stretch/>
        </p:blipFill>
        <p:spPr>
          <a:xfrm>
            <a:off x="135466" y="0"/>
            <a:ext cx="11904134" cy="686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125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173" r="4167" b="8929"/>
          <a:stretch/>
        </p:blipFill>
        <p:spPr>
          <a:xfrm>
            <a:off x="135466" y="1"/>
            <a:ext cx="11904134" cy="68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58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173" r="2500" b="8929"/>
          <a:stretch/>
        </p:blipFill>
        <p:spPr>
          <a:xfrm>
            <a:off x="118533" y="0"/>
            <a:ext cx="11921067" cy="6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350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338" r="3611" b="8601"/>
          <a:stretch/>
        </p:blipFill>
        <p:spPr>
          <a:xfrm>
            <a:off x="152400" y="0"/>
            <a:ext cx="11921067" cy="6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30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6174" r="3334" b="8765"/>
          <a:stretch/>
        </p:blipFill>
        <p:spPr>
          <a:xfrm>
            <a:off x="118533" y="0"/>
            <a:ext cx="11921067" cy="68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59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832" r="2963" b="8765"/>
          <a:stretch/>
        </p:blipFill>
        <p:spPr>
          <a:xfrm>
            <a:off x="152399" y="0"/>
            <a:ext cx="11870267" cy="686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68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502" r="2963" b="8436"/>
          <a:stretch/>
        </p:blipFill>
        <p:spPr>
          <a:xfrm>
            <a:off x="169333" y="1"/>
            <a:ext cx="11904133" cy="68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5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008" r="3704" b="7449"/>
          <a:stretch/>
        </p:blipFill>
        <p:spPr>
          <a:xfrm>
            <a:off x="186265" y="0"/>
            <a:ext cx="11751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7325" r="3334" b="8930"/>
          <a:stretch/>
        </p:blipFill>
        <p:spPr>
          <a:xfrm>
            <a:off x="152398" y="1"/>
            <a:ext cx="11887201" cy="68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6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008" r="3149" b="9259"/>
          <a:stretch/>
        </p:blipFill>
        <p:spPr>
          <a:xfrm>
            <a:off x="135466" y="0"/>
            <a:ext cx="11904134" cy="68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475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338" r="2870" b="8436"/>
          <a:stretch/>
        </p:blipFill>
        <p:spPr>
          <a:xfrm>
            <a:off x="169333" y="1"/>
            <a:ext cx="11904134" cy="68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647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667" r="2871" b="8930"/>
          <a:stretch/>
        </p:blipFill>
        <p:spPr>
          <a:xfrm>
            <a:off x="152400" y="0"/>
            <a:ext cx="11887200" cy="68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3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338" r="2499" b="7943"/>
          <a:stretch/>
        </p:blipFill>
        <p:spPr>
          <a:xfrm>
            <a:off x="135466" y="-15416"/>
            <a:ext cx="11921067" cy="68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88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6996" r="3334" b="8437"/>
          <a:stretch/>
        </p:blipFill>
        <p:spPr>
          <a:xfrm>
            <a:off x="169333" y="1"/>
            <a:ext cx="11887200" cy="686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2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173" r="3333" b="8271"/>
          <a:stretch/>
        </p:blipFill>
        <p:spPr>
          <a:xfrm>
            <a:off x="118534" y="0"/>
            <a:ext cx="11921066" cy="68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913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338" r="2778" b="8601"/>
          <a:stretch/>
        </p:blipFill>
        <p:spPr>
          <a:xfrm>
            <a:off x="169333" y="0"/>
            <a:ext cx="11870267" cy="69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256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174" r="3056" b="8435"/>
          <a:stretch/>
        </p:blipFill>
        <p:spPr>
          <a:xfrm>
            <a:off x="169332" y="0"/>
            <a:ext cx="11887201" cy="68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494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832" r="1481" b="8930"/>
          <a:stretch/>
        </p:blipFill>
        <p:spPr>
          <a:xfrm>
            <a:off x="118534" y="0"/>
            <a:ext cx="119549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3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5843" r="5000" b="8271"/>
          <a:stretch/>
        </p:blipFill>
        <p:spPr>
          <a:xfrm>
            <a:off x="118533" y="-84667"/>
            <a:ext cx="11904134" cy="69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503" r="2315" b="8765"/>
          <a:stretch/>
        </p:blipFill>
        <p:spPr>
          <a:xfrm>
            <a:off x="135466" y="1"/>
            <a:ext cx="11921067" cy="69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87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996" r="2685" b="8437"/>
          <a:stretch/>
        </p:blipFill>
        <p:spPr>
          <a:xfrm>
            <a:off x="203200" y="1"/>
            <a:ext cx="11870267" cy="68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6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338" r="2871" b="8930"/>
          <a:stretch/>
        </p:blipFill>
        <p:spPr>
          <a:xfrm>
            <a:off x="118533" y="1"/>
            <a:ext cx="11921067" cy="69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892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667" r="2777" b="9095"/>
          <a:stretch/>
        </p:blipFill>
        <p:spPr>
          <a:xfrm>
            <a:off x="152399" y="0"/>
            <a:ext cx="11904134" cy="686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92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888" t="16337" r="4352" b="9094"/>
          <a:stretch/>
        </p:blipFill>
        <p:spPr>
          <a:xfrm>
            <a:off x="135466" y="0"/>
            <a:ext cx="11904133" cy="68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17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44" t="16338" r="2963" b="8930"/>
          <a:stretch/>
        </p:blipFill>
        <p:spPr>
          <a:xfrm>
            <a:off x="135467" y="-65741"/>
            <a:ext cx="11956415" cy="69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94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832" r="2778" b="8272"/>
          <a:stretch/>
        </p:blipFill>
        <p:spPr>
          <a:xfrm>
            <a:off x="118533" y="0"/>
            <a:ext cx="11938000" cy="69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40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6" t="16832" r="2869" b="8765"/>
          <a:stretch/>
        </p:blipFill>
        <p:spPr>
          <a:xfrm>
            <a:off x="186266" y="0"/>
            <a:ext cx="11870267" cy="690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745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8" t="16503" r="2777" b="8765"/>
          <a:stretch/>
        </p:blipFill>
        <p:spPr>
          <a:xfrm>
            <a:off x="186266" y="-135467"/>
            <a:ext cx="11911033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225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667" r="2407" b="8436"/>
          <a:stretch/>
        </p:blipFill>
        <p:spPr>
          <a:xfrm>
            <a:off x="203199" y="0"/>
            <a:ext cx="11836401" cy="69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52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208</TotalTime>
  <Words>1</Words>
  <Application>Microsoft Office PowerPoint</Application>
  <PresentationFormat>Panorámica</PresentationFormat>
  <Paragraphs>1</Paragraphs>
  <Slides>230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230</vt:i4>
      </vt:variant>
    </vt:vector>
  </HeadingPairs>
  <TitlesOfParts>
    <vt:vector size="235" baseType="lpstr">
      <vt:lpstr>Arial</vt:lpstr>
      <vt:lpstr>Calibri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EDISON QUIZHPI</dc:creator>
  <cp:lastModifiedBy>EDISON QUIZHPI</cp:lastModifiedBy>
  <cp:revision>20</cp:revision>
  <dcterms:created xsi:type="dcterms:W3CDTF">2018-10-12T20:43:00Z</dcterms:created>
  <dcterms:modified xsi:type="dcterms:W3CDTF">2018-10-15T16:10:53Z</dcterms:modified>
</cp:coreProperties>
</file>